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256" r:id="rId2"/>
    <p:sldId id="463" r:id="rId3"/>
    <p:sldId id="529" r:id="rId4"/>
    <p:sldId id="511" r:id="rId5"/>
    <p:sldId id="530" r:id="rId6"/>
    <p:sldId id="531" r:id="rId7"/>
    <p:sldId id="532" r:id="rId8"/>
    <p:sldId id="534" r:id="rId9"/>
    <p:sldId id="538" r:id="rId10"/>
    <p:sldId id="553" r:id="rId11"/>
    <p:sldId id="535" r:id="rId12"/>
    <p:sldId id="539" r:id="rId13"/>
    <p:sldId id="533" r:id="rId14"/>
    <p:sldId id="518" r:id="rId15"/>
    <p:sldId id="537" r:id="rId16"/>
    <p:sldId id="477" r:id="rId17"/>
    <p:sldId id="399" r:id="rId18"/>
    <p:sldId id="409" r:id="rId19"/>
    <p:sldId id="481" r:id="rId20"/>
    <p:sldId id="482" r:id="rId21"/>
    <p:sldId id="5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1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resources/sap-ui-cor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oyuztechnologies/HPC_Training/blob/master/Day%204/Exercise_firstUI5/webapp/manifest.json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HPC_Training/blob/master/Day%204/Exercise_firstUI5/webapp/view/MyView.view.xml" TargetMode="External"/><Relationship Id="rId5" Type="http://schemas.openxmlformats.org/officeDocument/2006/relationships/hyperlink" Target="https://github.com/soyuztechnologies/HPC_Training/blob/master/Day%204/Exercise_firstUI5/webapp/controller/MyView.controller.js" TargetMode="External"/><Relationship Id="rId4" Type="http://schemas.openxmlformats.org/officeDocument/2006/relationships/hyperlink" Target="https://github.com/soyuztechnologies/HPC_Training/blob/master/Day%204/Exercise_firstUI5/webapp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sapui5.hana.ondemand.com/#/ap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HPC_Training/blob/master/Day%204/Exercise_NodeJS/myfirst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hyperlink" Target="https://github.com/soyuztechnologies/HPC_Training/blob/master/Day%204/Exercise_NodeJS/reuse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How UI5 Framework works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8A6847-6AEA-48F4-ABE4-BADB17115D87}"/>
              </a:ext>
            </a:extLst>
          </p:cNvPr>
          <p:cNvSpPr/>
          <p:nvPr/>
        </p:nvSpPr>
        <p:spPr>
          <a:xfrm>
            <a:off x="261764" y="779091"/>
            <a:ext cx="3366019" cy="58602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Browser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780307-B240-4021-BB4A-64B26F59B5FE}"/>
              </a:ext>
            </a:extLst>
          </p:cNvPr>
          <p:cNvSpPr/>
          <p:nvPr/>
        </p:nvSpPr>
        <p:spPr>
          <a:xfrm>
            <a:off x="487017" y="1610139"/>
            <a:ext cx="2882348" cy="2524539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/>
              <a:t>Index.html</a:t>
            </a:r>
            <a:endParaRPr lang="en-US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CA3B23-1EAB-42ED-8E34-871378E65C8A}"/>
              </a:ext>
            </a:extLst>
          </p:cNvPr>
          <p:cNvSpPr txBox="1"/>
          <p:nvPr/>
        </p:nvSpPr>
        <p:spPr>
          <a:xfrm>
            <a:off x="725557" y="2514600"/>
            <a:ext cx="24450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var oView = new sap.ui.view({</a:t>
            </a: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       viewName: “mickey.view.Main",</a:t>
            </a: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        type: "JS“</a:t>
            </a: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});</a:t>
            </a:r>
          </a:p>
          <a:p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E391331-3499-4F6A-B412-EB022E8BAD0B}"/>
              </a:ext>
            </a:extLst>
          </p:cNvPr>
          <p:cNvSpPr/>
          <p:nvPr/>
        </p:nvSpPr>
        <p:spPr>
          <a:xfrm>
            <a:off x="487017" y="4681330"/>
            <a:ext cx="2882348" cy="1530627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HTML + CSS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440F79-09F4-4648-9DA6-E67E5899C98B}"/>
              </a:ext>
            </a:extLst>
          </p:cNvPr>
          <p:cNvSpPr/>
          <p:nvPr/>
        </p:nvSpPr>
        <p:spPr>
          <a:xfrm>
            <a:off x="5059017" y="1818862"/>
            <a:ext cx="2713383" cy="4393096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/>
              <a:t>SAP UI5 Framework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45E0216-BBD6-4CA0-A4A9-BE287085B073}"/>
              </a:ext>
            </a:extLst>
          </p:cNvPr>
          <p:cNvSpPr/>
          <p:nvPr/>
        </p:nvSpPr>
        <p:spPr>
          <a:xfrm>
            <a:off x="9203634" y="1356017"/>
            <a:ext cx="2574236" cy="220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/>
              <a:t>View</a:t>
            </a:r>
          </a:p>
          <a:p>
            <a:pPr algn="ctr"/>
            <a:endParaRPr lang="en-US" sz="2000" dirty="0"/>
          </a:p>
          <a:p>
            <a:pPr algn="ctr"/>
            <a:r>
              <a:rPr lang="en-US" sz="1600" b="1" dirty="0" err="1"/>
              <a:t>getControllerName</a:t>
            </a:r>
            <a:endParaRPr lang="en-US" sz="1600" b="1" dirty="0"/>
          </a:p>
          <a:p>
            <a:pPr algn="ctr"/>
            <a:r>
              <a:rPr lang="en-US" sz="1600" b="1" dirty="0" err="1"/>
              <a:t>Retern</a:t>
            </a:r>
            <a:r>
              <a:rPr lang="en-US" sz="1600" b="1" dirty="0"/>
              <a:t> CONTROLLER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 err="1"/>
              <a:t>createContent</a:t>
            </a:r>
            <a:endParaRPr lang="en-US" sz="1600" b="1" dirty="0"/>
          </a:p>
          <a:p>
            <a:pPr algn="ctr"/>
            <a:r>
              <a:rPr lang="en-US" sz="1600" b="1" dirty="0"/>
              <a:t>return CONTROLLER_OBJ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BD67248-E4C5-42DF-B8C7-BA229BC6B2B2}"/>
              </a:ext>
            </a:extLst>
          </p:cNvPr>
          <p:cNvSpPr/>
          <p:nvPr/>
        </p:nvSpPr>
        <p:spPr>
          <a:xfrm>
            <a:off x="9203634" y="4134678"/>
            <a:ext cx="2574236" cy="220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Controller</a:t>
            </a:r>
          </a:p>
          <a:p>
            <a:pPr algn="ctr"/>
            <a:endParaRPr lang="en-US" sz="2000" dirty="0"/>
          </a:p>
          <a:p>
            <a:pPr algn="ctr"/>
            <a:r>
              <a:rPr lang="en-US" sz="1600" b="1" dirty="0"/>
              <a:t>onInit()</a:t>
            </a:r>
            <a:endParaRPr lang="en-US" sz="1400" b="1" dirty="0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41A4645E-B194-474C-B259-5A709EE0D8D8}"/>
              </a:ext>
            </a:extLst>
          </p:cNvPr>
          <p:cNvSpPr/>
          <p:nvPr/>
        </p:nvSpPr>
        <p:spPr>
          <a:xfrm>
            <a:off x="4601818" y="646042"/>
            <a:ext cx="1311966" cy="831049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5DEDF7-2018-4253-912A-B7FD1DEE0BFF}"/>
              </a:ext>
            </a:extLst>
          </p:cNvPr>
          <p:cNvCxnSpPr/>
          <p:nvPr/>
        </p:nvCxnSpPr>
        <p:spPr>
          <a:xfrm flipV="1">
            <a:off x="3170583" y="944217"/>
            <a:ext cx="1431235" cy="665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7E2752-4619-4D19-AB5B-59F230702FDA}"/>
              </a:ext>
            </a:extLst>
          </p:cNvPr>
          <p:cNvCxnSpPr>
            <a:cxnSpLocks/>
          </p:cNvCxnSpPr>
          <p:nvPr/>
        </p:nvCxnSpPr>
        <p:spPr>
          <a:xfrm flipH="1">
            <a:off x="3369366" y="1399726"/>
            <a:ext cx="1431233" cy="710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D7BEFA4-AA5B-4C29-BA7E-63F6D5C66CB6}"/>
              </a:ext>
            </a:extLst>
          </p:cNvPr>
          <p:cNvSpPr/>
          <p:nvPr/>
        </p:nvSpPr>
        <p:spPr>
          <a:xfrm>
            <a:off x="3737111" y="1272351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CC6B6B6-3DA1-495E-93AA-1DB00C829802}"/>
              </a:ext>
            </a:extLst>
          </p:cNvPr>
          <p:cNvSpPr/>
          <p:nvPr/>
        </p:nvSpPr>
        <p:spPr>
          <a:xfrm>
            <a:off x="3369365" y="2276061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BA9B0054-A70E-43D7-A8E7-D7F4B5C8990B}"/>
              </a:ext>
            </a:extLst>
          </p:cNvPr>
          <p:cNvSpPr/>
          <p:nvPr/>
        </p:nvSpPr>
        <p:spPr>
          <a:xfrm>
            <a:off x="7643191" y="1991663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95D489A2-F4E6-47CF-8C54-38E4E8F884A0}"/>
              </a:ext>
            </a:extLst>
          </p:cNvPr>
          <p:cNvSpPr/>
          <p:nvPr/>
        </p:nvSpPr>
        <p:spPr>
          <a:xfrm rot="10800000">
            <a:off x="7643191" y="2320441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EC48A39-8475-481C-B378-7AA4589912F9}"/>
              </a:ext>
            </a:extLst>
          </p:cNvPr>
          <p:cNvSpPr/>
          <p:nvPr/>
        </p:nvSpPr>
        <p:spPr>
          <a:xfrm>
            <a:off x="8249476" y="2042893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CF9876A-8D36-42AA-95D7-B60192E7A939}"/>
              </a:ext>
            </a:extLst>
          </p:cNvPr>
          <p:cNvSpPr/>
          <p:nvPr/>
        </p:nvSpPr>
        <p:spPr>
          <a:xfrm>
            <a:off x="6415708" y="4352879"/>
            <a:ext cx="1227483" cy="834887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  <a:endParaRPr lang="en-US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51E7658-C35E-4FCC-A965-AC01DD4145E0}"/>
              </a:ext>
            </a:extLst>
          </p:cNvPr>
          <p:cNvSpPr/>
          <p:nvPr/>
        </p:nvSpPr>
        <p:spPr>
          <a:xfrm>
            <a:off x="7623310" y="4485925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7DF85A1F-76B4-4F21-AAE7-35146F001727}"/>
              </a:ext>
            </a:extLst>
          </p:cNvPr>
          <p:cNvSpPr/>
          <p:nvPr/>
        </p:nvSpPr>
        <p:spPr>
          <a:xfrm rot="10800000">
            <a:off x="7583551" y="4810078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9B2D05D-29B5-407D-83D1-729A25252CD6}"/>
              </a:ext>
            </a:extLst>
          </p:cNvPr>
          <p:cNvSpPr/>
          <p:nvPr/>
        </p:nvSpPr>
        <p:spPr>
          <a:xfrm>
            <a:off x="8179904" y="4554347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308A5C0-6928-4FE9-BB8B-52318723220F}"/>
              </a:ext>
            </a:extLst>
          </p:cNvPr>
          <p:cNvSpPr/>
          <p:nvPr/>
        </p:nvSpPr>
        <p:spPr>
          <a:xfrm rot="10800000">
            <a:off x="7255564" y="5764694"/>
            <a:ext cx="2922105" cy="428558"/>
          </a:xfrm>
          <a:prstGeom prst="rightArrow">
            <a:avLst>
              <a:gd name="adj1" fmla="val 43010"/>
              <a:gd name="adj2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48EDA803-5C28-4E77-BD57-68B2AC002132}"/>
              </a:ext>
            </a:extLst>
          </p:cNvPr>
          <p:cNvSpPr/>
          <p:nvPr/>
        </p:nvSpPr>
        <p:spPr>
          <a:xfrm>
            <a:off x="7265503" y="5420289"/>
            <a:ext cx="2922105" cy="428558"/>
          </a:xfrm>
          <a:prstGeom prst="rightArrow">
            <a:avLst>
              <a:gd name="adj1" fmla="val 43010"/>
              <a:gd name="adj2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291B2E9-9F9E-4813-AE5B-EDF1081A48B5}"/>
              </a:ext>
            </a:extLst>
          </p:cNvPr>
          <p:cNvSpPr/>
          <p:nvPr/>
        </p:nvSpPr>
        <p:spPr>
          <a:xfrm>
            <a:off x="8319050" y="5565079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F9A2858-A15D-4F52-B56F-0565731B911E}"/>
              </a:ext>
            </a:extLst>
          </p:cNvPr>
          <p:cNvSpPr/>
          <p:nvPr/>
        </p:nvSpPr>
        <p:spPr>
          <a:xfrm>
            <a:off x="4375702" y="2908888"/>
            <a:ext cx="1617594" cy="103694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Renderer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02F7738-E769-4D6F-ADB3-13E6ECC3A9C3}"/>
              </a:ext>
            </a:extLst>
          </p:cNvPr>
          <p:cNvSpPr/>
          <p:nvPr/>
        </p:nvSpPr>
        <p:spPr>
          <a:xfrm>
            <a:off x="6733761" y="2689751"/>
            <a:ext cx="939247" cy="654344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8FF45CB5-A2A6-4117-ABBC-093A16BD2076}"/>
              </a:ext>
            </a:extLst>
          </p:cNvPr>
          <p:cNvSpPr/>
          <p:nvPr/>
        </p:nvSpPr>
        <p:spPr>
          <a:xfrm>
            <a:off x="7653128" y="2987365"/>
            <a:ext cx="1689652" cy="28439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BA19FED3-CD24-4706-926E-F5A7603806E8}"/>
              </a:ext>
            </a:extLst>
          </p:cNvPr>
          <p:cNvSpPr/>
          <p:nvPr/>
        </p:nvSpPr>
        <p:spPr>
          <a:xfrm rot="10800000">
            <a:off x="5993294" y="3131616"/>
            <a:ext cx="3349485" cy="44500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72AF61F-4A31-4934-B06E-3E873E750730}"/>
              </a:ext>
            </a:extLst>
          </p:cNvPr>
          <p:cNvSpPr/>
          <p:nvPr/>
        </p:nvSpPr>
        <p:spPr>
          <a:xfrm>
            <a:off x="8217175" y="2707195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64AB6C0-6031-4863-97FF-2B5FA868A207}"/>
              </a:ext>
            </a:extLst>
          </p:cNvPr>
          <p:cNvSpPr/>
          <p:nvPr/>
        </p:nvSpPr>
        <p:spPr>
          <a:xfrm>
            <a:off x="5849177" y="2731485"/>
            <a:ext cx="477080" cy="4717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8F2F02A-6C38-4919-B91C-BC21A0C09076}"/>
              </a:ext>
            </a:extLst>
          </p:cNvPr>
          <p:cNvCxnSpPr>
            <a:stCxn id="62" idx="1"/>
            <a:endCxn id="38" idx="3"/>
          </p:cNvCxnSpPr>
          <p:nvPr/>
        </p:nvCxnSpPr>
        <p:spPr>
          <a:xfrm rot="10800000" flipV="1">
            <a:off x="3369366" y="3427362"/>
            <a:ext cx="1006337" cy="201928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40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835613" cy="566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Now we will create our first UI5 application.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this application we are going to add a simple button provided in SAP UI5.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button is pressed it shows an alert popup at the top.</a:t>
            </a:r>
          </a:p>
          <a:p>
            <a:r>
              <a:rPr lang="en-US" sz="2000" b="1" dirty="0"/>
              <a:t>Steps to Create a UI5 app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Start with a project folder and all the productive files inside the webapp folder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Initialize a node project using  (</a:t>
            </a:r>
            <a:r>
              <a:rPr lang="en-US" b="1" dirty="0">
                <a:latin typeface="Calibri"/>
              </a:rPr>
              <a:t>npm init)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Add a manifest.json file inside UI5 project (inside webapp) which talks about our project properties (sap.app, sap.ui, sap.ui5)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Mention that this is a UI5 type project hence we run a command called </a:t>
            </a:r>
            <a:r>
              <a:rPr lang="en-US" sz="1799" b="1" dirty="0">
                <a:latin typeface="Calibri"/>
              </a:rPr>
              <a:t>ui5 init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Create an HTML file </a:t>
            </a:r>
            <a:r>
              <a:rPr lang="en-US" b="1" dirty="0">
                <a:latin typeface="Calibri"/>
              </a:rPr>
              <a:t>index.html </a:t>
            </a:r>
            <a:r>
              <a:rPr lang="en-US" dirty="0">
                <a:latin typeface="Calibri"/>
              </a:rPr>
              <a:t>inside webapp folder.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HTML Head and body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Add the Bootstrap code for HTML, load sap ui5 from CDN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https://sapui5.hana.ondemand.com/resources/sap-ui-core.js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Along with step 2, we will specify theme, library, and the path where all our project resources are present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object of our first view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Place this view in the body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Now create a view/Our view and in this view, we will add the control (JS View), when we implement view, we need to add 2 methods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createContent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and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getControllerName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a controller (like a class) for this view, we can also put a constructor method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onInit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Execute project using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ui5 serve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command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50302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32C5538-9E6F-4643-A8D0-24AB0348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75" y="694021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create our first ui5 application by following the steps mentioned in the previous slide.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MyView.controller.js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MyView.view.xml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mainfest.json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1980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582BD76-A7AA-469C-9020-A78F222E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54920-AFD3-4C3B-8516-9FEE11F977D0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14BF5A7-E350-4ADF-8800-D352F577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1BFCE-F39C-410B-BD79-F83DD08362F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90195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88DB0B2-8FB9-4FA6-8865-341B434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7908CC-0032-4F26-9C49-F1C5FB40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7A08B-9619-4597-9E08-AC3D012DF9E7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44AFC-3D79-423A-BF9A-E8B45A3D0DF2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8759337-6F18-44CB-AE17-4C643C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160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 server using 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external libraries in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MVC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Components of a UI5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How UI5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our First UI5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SAP UI5 SDK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/>
            <a:endParaRPr lang="en-US" b="1" i="1" dirty="0">
              <a:solidFill>
                <a:srgbClr val="181717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</a:t>
            </a:r>
            <a:r>
              <a:rPr lang="en-US" dirty="0" err="1"/>
              <a:t>module_name</a:t>
            </a:r>
            <a:r>
              <a:rPr lang="en-US" dirty="0"/>
              <a:t> --save  OR npm install </a:t>
            </a:r>
            <a:r>
              <a:rPr lang="en-US" i="1" dirty="0" err="1"/>
              <a:t>module_name</a:t>
            </a:r>
            <a:r>
              <a:rPr lang="en-US" i="1" dirty="0"/>
              <a:t>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</a:t>
            </a:r>
            <a:r>
              <a:rPr lang="en-US" sz="1799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npmjs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51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how to create a server using the NodeJS.</a:t>
            </a:r>
          </a:p>
          <a:p>
            <a:r>
              <a:rPr lang="en-US" dirty="0"/>
              <a:t>We will try to get some date using the NodeJS server in the browser.</a:t>
            </a:r>
          </a:p>
          <a:p>
            <a:r>
              <a:rPr lang="en-US" dirty="0"/>
              <a:t>We will also integrate an html page with the NodeJS.</a:t>
            </a:r>
          </a:p>
          <a:p>
            <a:r>
              <a:rPr lang="en-US" dirty="0"/>
              <a:t>To initialize a NodeJS project we need to run </a:t>
            </a:r>
            <a:r>
              <a:rPr lang="en-US" b="1" i="1" dirty="0"/>
              <a:t>npm init </a:t>
            </a:r>
            <a:r>
              <a:rPr lang="en-US" dirty="0"/>
              <a:t>command in terminal.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146" name="Picture 2" descr="Programmers using javascript programming language on computer, tiny people. javascript language, javascript engine, js web development concept Free Vector">
            <a:extLst>
              <a:ext uri="{FF2B5EF4-FFF2-40B4-BE49-F238E27FC236}">
                <a16:creationId xmlns:a16="http://schemas.microsoft.com/office/drawing/2014/main" id="{C45BB29A-06C2-4DA2-888B-DC59F07D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9002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053540-EE20-4AF4-804A-08CDCADE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1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86235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MVC stands for Model, View, Controller.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Model</a:t>
            </a:r>
            <a:r>
              <a:rPr lang="en-US" dirty="0"/>
              <a:t>:- </a:t>
            </a:r>
            <a:r>
              <a:rPr lang="en-US" b="0" i="0" dirty="0">
                <a:solidFill>
                  <a:srgbClr val="3C3C3C"/>
                </a:solidFill>
                <a:effectLst/>
              </a:rPr>
              <a:t>The model component is a freely composed class that will keep the application data and do manipulations on it. All database accesses are done within the model. </a:t>
            </a:r>
          </a:p>
          <a:p>
            <a:pPr marL="285750" indent="-285750" algn="just">
              <a:buFontTx/>
              <a:buChar char="-"/>
            </a:pPr>
            <a:r>
              <a:rPr lang="en-US" b="1" dirty="0">
                <a:solidFill>
                  <a:srgbClr val="3C3C3C"/>
                </a:solidFill>
              </a:rPr>
              <a:t>View</a:t>
            </a:r>
            <a:r>
              <a:rPr lang="en-US" dirty="0">
                <a:solidFill>
                  <a:srgbClr val="3C3C3C"/>
                </a:solidFill>
              </a:rPr>
              <a:t>:-</a:t>
            </a:r>
            <a:r>
              <a:rPr lang="en-US" b="1" dirty="0">
                <a:solidFill>
                  <a:srgbClr val="3C3C3C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responsible for defining the user interface to users. When a user sends a requests from his device, the view is responsible for data view as per the request submitted.</a:t>
            </a:r>
          </a:p>
          <a:p>
            <a:pPr marL="285750" indent="-285750" algn="just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i="0" dirty="0">
                <a:solidFill>
                  <a:srgbClr val="000000"/>
                </a:solidFill>
                <a:effectLst/>
              </a:rPr>
              <a:t>:-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used to control the data and view events as per user interaction by updating the view and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9E59-A726-438D-8EDF-2AEB7342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2651028"/>
            <a:ext cx="9467909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Components of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C2F7-D0BA-43E8-9C8F-AF9A48046AB1}"/>
              </a:ext>
            </a:extLst>
          </p:cNvPr>
          <p:cNvGrpSpPr/>
          <p:nvPr/>
        </p:nvGrpSpPr>
        <p:grpSpPr>
          <a:xfrm>
            <a:off x="1226590" y="1958064"/>
            <a:ext cx="10009112" cy="3532175"/>
            <a:chOff x="1629916" y="2697869"/>
            <a:chExt cx="10009112" cy="3532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042016-EB38-46DB-8BA6-38BB78FD37F3}"/>
                </a:ext>
              </a:extLst>
            </p:cNvPr>
            <p:cNvSpPr/>
            <p:nvPr/>
          </p:nvSpPr>
          <p:spPr>
            <a:xfrm>
              <a:off x="2142356" y="4246057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55A1F-2686-460A-98F3-02230A93F703}"/>
                </a:ext>
              </a:extLst>
            </p:cNvPr>
            <p:cNvSpPr/>
            <p:nvPr/>
          </p:nvSpPr>
          <p:spPr>
            <a:xfrm>
              <a:off x="6750868" y="4246057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84E55-DFCB-4ACB-A2E0-B44E718EBB7D}"/>
                </a:ext>
              </a:extLst>
            </p:cNvPr>
            <p:cNvSpPr/>
            <p:nvPr/>
          </p:nvSpPr>
          <p:spPr>
            <a:xfrm>
              <a:off x="2926060" y="5861620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14C7-6FF7-47BB-953B-004CA49B0AB8}"/>
                </a:ext>
              </a:extLst>
            </p:cNvPr>
            <p:cNvSpPr/>
            <p:nvPr/>
          </p:nvSpPr>
          <p:spPr>
            <a:xfrm>
              <a:off x="4446612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C7D093-705F-4B7A-A48A-9D85000D7CAE}"/>
                </a:ext>
              </a:extLst>
            </p:cNvPr>
            <p:cNvSpPr/>
            <p:nvPr/>
          </p:nvSpPr>
          <p:spPr>
            <a:xfrm>
              <a:off x="6022404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4DAC44-EB60-462A-AEB3-013A0A8B9ABC}"/>
                </a:ext>
              </a:extLst>
            </p:cNvPr>
            <p:cNvSpPr/>
            <p:nvPr/>
          </p:nvSpPr>
          <p:spPr>
            <a:xfrm>
              <a:off x="7616080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262D6D-9600-419E-9510-CC523B7DF811}"/>
                </a:ext>
              </a:extLst>
            </p:cNvPr>
            <p:cNvSpPr/>
            <p:nvPr/>
          </p:nvSpPr>
          <p:spPr>
            <a:xfrm>
              <a:off x="2304824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7C80D-BE07-409A-BE5B-8722F66321D6}"/>
                </a:ext>
              </a:extLst>
            </p:cNvPr>
            <p:cNvSpPr/>
            <p:nvPr/>
          </p:nvSpPr>
          <p:spPr>
            <a:xfrm>
              <a:off x="3808608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E8DE21-3793-4DEE-8F27-24B24A3328DE}"/>
                </a:ext>
              </a:extLst>
            </p:cNvPr>
            <p:cNvSpPr/>
            <p:nvPr/>
          </p:nvSpPr>
          <p:spPr>
            <a:xfrm>
              <a:off x="5312392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A5F482-F5B6-4587-B67F-EB16266199EC}"/>
                </a:ext>
              </a:extLst>
            </p:cNvPr>
            <p:cNvSpPr/>
            <p:nvPr/>
          </p:nvSpPr>
          <p:spPr>
            <a:xfrm>
              <a:off x="3018204" y="4604369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18B3FA-B72B-47B9-BF9E-331677F1A976}"/>
                </a:ext>
              </a:extLst>
            </p:cNvPr>
            <p:cNvSpPr/>
            <p:nvPr/>
          </p:nvSpPr>
          <p:spPr>
            <a:xfrm>
              <a:off x="3018204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6121FB-B60E-4A3E-8464-43DCCF93563D}"/>
                </a:ext>
              </a:extLst>
            </p:cNvPr>
            <p:cNvSpPr/>
            <p:nvPr/>
          </p:nvSpPr>
          <p:spPr>
            <a:xfrm>
              <a:off x="4456680" y="4600740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A3577-20AD-49D5-9C7F-6C5E3C74736C}"/>
                </a:ext>
              </a:extLst>
            </p:cNvPr>
            <p:cNvSpPr/>
            <p:nvPr/>
          </p:nvSpPr>
          <p:spPr>
            <a:xfrm>
              <a:off x="4456680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988A2-D36F-4A92-9D27-2A29042EDBBE}"/>
                </a:ext>
              </a:extLst>
            </p:cNvPr>
            <p:cNvSpPr/>
            <p:nvPr/>
          </p:nvSpPr>
          <p:spPr>
            <a:xfrm>
              <a:off x="3627980" y="2791188"/>
              <a:ext cx="117058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880D6562-751B-425D-9508-DA7133B9584E}"/>
                </a:ext>
              </a:extLst>
            </p:cNvPr>
            <p:cNvSpPr/>
            <p:nvPr/>
          </p:nvSpPr>
          <p:spPr>
            <a:xfrm>
              <a:off x="1629916" y="2791188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538087F-DCA9-4716-B58F-A808F830A30B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1989956" y="2966078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croll: Vertical 25">
              <a:extLst>
                <a:ext uri="{FF2B5EF4-FFF2-40B4-BE49-F238E27FC236}">
                  <a16:creationId xmlns:a16="http://schemas.microsoft.com/office/drawing/2014/main" id="{FEFFC357-9561-45D6-ACBC-3F90AAB423A6}"/>
                </a:ext>
              </a:extLst>
            </p:cNvPr>
            <p:cNvSpPr/>
            <p:nvPr/>
          </p:nvSpPr>
          <p:spPr>
            <a:xfrm>
              <a:off x="7728009" y="2697869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80FAEA-36BC-4CD7-AA5D-7F678136EDC0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798560" y="3079220"/>
              <a:ext cx="3027178" cy="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C7B4528-385E-4F17-A38A-C086E916B5AC}"/>
                </a:ext>
              </a:extLst>
            </p:cNvPr>
            <p:cNvSpPr/>
            <p:nvPr/>
          </p:nvSpPr>
          <p:spPr>
            <a:xfrm>
              <a:off x="4006180" y="3367252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Striped Right 28">
              <a:extLst>
                <a:ext uri="{FF2B5EF4-FFF2-40B4-BE49-F238E27FC236}">
                  <a16:creationId xmlns:a16="http://schemas.microsoft.com/office/drawing/2014/main" id="{59F05FA7-97DE-4A25-8615-CF019AC60B1A}"/>
                </a:ext>
              </a:extLst>
            </p:cNvPr>
            <p:cNvSpPr/>
            <p:nvPr/>
          </p:nvSpPr>
          <p:spPr>
            <a:xfrm>
              <a:off x="9766820" y="4619790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6160A1F4-9F95-4862-8647-9337D11C26DB}"/>
                </a:ext>
              </a:extLst>
            </p:cNvPr>
            <p:cNvSpPr/>
            <p:nvPr/>
          </p:nvSpPr>
          <p:spPr>
            <a:xfrm>
              <a:off x="10486900" y="4365104"/>
              <a:ext cx="1152128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5EF835E-A98D-4539-AD0D-85C0F70E68AD}"/>
                </a:ext>
              </a:extLst>
            </p:cNvPr>
            <p:cNvSpPr/>
            <p:nvPr/>
          </p:nvSpPr>
          <p:spPr>
            <a:xfrm>
              <a:off x="7462564" y="4907822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87E34F7-86ED-44C1-A334-8328DB1EC9C0}"/>
                </a:ext>
              </a:extLst>
            </p:cNvPr>
            <p:cNvCxnSpPr>
              <a:stCxn id="26" idx="2"/>
              <a:endCxn id="9" idx="0"/>
            </p:cNvCxnSpPr>
            <p:nvPr/>
          </p:nvCxnSpPr>
          <p:spPr>
            <a:xfrm rot="16200000" flipH="1">
              <a:off x="7843852" y="3862876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E1EC92-40EF-4D32-AA9D-4A26DE100196}"/>
              </a:ext>
            </a:extLst>
          </p:cNvPr>
          <p:cNvSpPr txBox="1"/>
          <p:nvPr/>
        </p:nvSpPr>
        <p:spPr>
          <a:xfrm>
            <a:off x="761878" y="2490589"/>
            <a:ext cx="11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4859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13110</TotalTime>
  <Words>1703</Words>
  <Application>Microsoft Office PowerPoint</Application>
  <PresentationFormat>Widescreen</PresentationFormat>
  <Paragraphs>214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1014</cp:revision>
  <dcterms:created xsi:type="dcterms:W3CDTF">2016-07-10T03:33:26Z</dcterms:created>
  <dcterms:modified xsi:type="dcterms:W3CDTF">2022-01-14T02:01:21Z</dcterms:modified>
</cp:coreProperties>
</file>